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6388E-88D5-4B00-8803-CD592574CF5B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271808" y="5046133"/>
            <a:ext cx="9906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828800" y="5029200"/>
            <a:ext cx="9906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209800"/>
            <a:ext cx="1819275" cy="2505076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RqCo_BukJeIiQ6erFv-j9yxqKaRhv0t2BUUy03Oq1VQOehuCw&amp;t=1&amp;usg=__6eNpdH6N6q6SG-Bm3oqAhos8t7M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1066800"/>
            <a:ext cx="1676400" cy="2724151"/>
          </a:xfrm>
          <a:prstGeom prst="rect">
            <a:avLst/>
          </a:prstGeom>
          <a:noFill/>
        </p:spPr>
      </p:pic>
      <p:pic>
        <p:nvPicPr>
          <p:cNvPr id="1030" name="Picture 6" descr="http://t1.gstatic.com/images?q=tbn:ANd9GcSEgO4pgDzniyHBDIl56V5a1nFYSPp56ZSxkuosq-Ih5DCgtjs&amp;t=1&amp;usg=__xGfAhuFhlCS-fEzAnCn3Y3BEkiA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2590800"/>
            <a:ext cx="2209800" cy="2066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286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Kristen ITC" pitchFamily="66" charset="0"/>
              </a:rPr>
              <a:t>Voilà Lisa </a:t>
            </a:r>
            <a:r>
              <a:rPr lang="fr-FR" sz="2800" dirty="0" smtClean="0">
                <a:latin typeface="Kristen ITC" pitchFamily="66" charset="0"/>
              </a:rPr>
              <a:t>Simpson.  Lisa est intelligente et elle n’est pas timide.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4611231"/>
            <a:ext cx="373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Kristen ITC" pitchFamily="66" charset="0"/>
              </a:rPr>
              <a:t>Voilà Maggie</a:t>
            </a:r>
            <a:r>
              <a:rPr lang="fr-FR" sz="2800" dirty="0" smtClean="0">
                <a:latin typeface="Kristen ITC" pitchFamily="66" charset="0"/>
              </a:rPr>
              <a:t>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Elle est la </a:t>
            </a:r>
            <a:r>
              <a:rPr lang="fr-FR" sz="2800" b="1" u="sng" dirty="0" smtClean="0">
                <a:latin typeface="Kristen ITC" pitchFamily="66" charset="0"/>
              </a:rPr>
              <a:t>sœur</a:t>
            </a:r>
            <a:r>
              <a:rPr lang="fr-FR" sz="2800" dirty="0" smtClean="0">
                <a:latin typeface="Kristen ITC" pitchFamily="66" charset="0"/>
              </a:rPr>
              <a:t> de Lisa.  Elle est sympa.  Elle n’est pas bavarde.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611231"/>
            <a:ext cx="373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Bart.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Il est le </a:t>
            </a:r>
            <a:r>
              <a:rPr lang="fr-FR" sz="2800" b="1" u="sng" dirty="0" smtClean="0">
                <a:latin typeface="Kristen ITC" pitchFamily="66" charset="0"/>
              </a:rPr>
              <a:t>frère</a:t>
            </a:r>
            <a:r>
              <a:rPr lang="fr-FR" sz="2800" dirty="0" smtClean="0">
                <a:latin typeface="Kristen ITC" pitchFamily="66" charset="0"/>
              </a:rPr>
              <a:t> de Lisa.  Il est paresseux et un peu méchant.</a:t>
            </a:r>
            <a:endParaRPr lang="fr-FR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48400" y="5811053"/>
            <a:ext cx="12954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09800" y="4502497"/>
            <a:ext cx="16764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19275" cy="25050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410200" y="5334000"/>
            <a:ext cx="37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Kristen ITC" pitchFamily="66" charset="0"/>
              </a:rPr>
              <a:t>Voilà </a:t>
            </a:r>
            <a:r>
              <a:rPr lang="fr-FR" sz="2800" dirty="0" err="1">
                <a:latin typeface="Kristen ITC" pitchFamily="66" charset="0"/>
              </a:rPr>
              <a:t>Milhouse</a:t>
            </a:r>
            <a:r>
              <a:rPr lang="fr-FR" sz="2800" dirty="0" smtClean="0">
                <a:latin typeface="Kristen ITC" pitchFamily="66" charset="0"/>
              </a:rPr>
              <a:t>.  Il est </a:t>
            </a:r>
            <a:r>
              <a:rPr lang="fr-FR" sz="2800" b="1" u="sng" dirty="0" smtClean="0">
                <a:latin typeface="Kristen ITC" pitchFamily="66" charset="0"/>
              </a:rPr>
              <a:t>un ami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de Bart.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40386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Kristen ITC" pitchFamily="66" charset="0"/>
              </a:rPr>
              <a:t>Voilà Jessica</a:t>
            </a:r>
            <a:r>
              <a:rPr lang="fr-FR" sz="2800" dirty="0" smtClean="0">
                <a:latin typeface="Kristen ITC" pitchFamily="66" charset="0"/>
              </a:rPr>
              <a:t>.  Elle est </a:t>
            </a:r>
            <a:r>
              <a:rPr lang="fr-FR" sz="2800" b="1" u="sng" dirty="0" smtClean="0">
                <a:latin typeface="Kristen ITC" pitchFamily="66" charset="0"/>
              </a:rPr>
              <a:t>une amie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de Bart.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4098" name="Picture 2" descr="http://t2.gstatic.com/images?q=tbn:ANd9GcT0nFc5WSdqcDWyR7pbhkiiXvxFovPZZJMy-0T6Og9i_58nJew&amp;t=1&amp;usg=__LsLYPTsLSfkAnC_4Q4oHr1MOqag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286000"/>
            <a:ext cx="1647825" cy="2781300"/>
          </a:xfrm>
          <a:prstGeom prst="rect">
            <a:avLst/>
          </a:prstGeom>
          <a:noFill/>
        </p:spPr>
      </p:pic>
      <p:pic>
        <p:nvPicPr>
          <p:cNvPr id="4100" name="Picture 4" descr="http://t3.gstatic.com/images?q=tbn:ANd9GcRb6hQNN-brgF4la7Ipo-FitVwi_P-fYn2jc3vZ6yxj-5QY6zQ&amp;t=1&amp;usg=__-qo8k5zfacVfibyx6xW9qhpJtvs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828800"/>
            <a:ext cx="2124075" cy="21526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124200" y="304800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00B050"/>
                </a:solidFill>
                <a:latin typeface="Kristen ITC" pitchFamily="66" charset="0"/>
              </a:rPr>
              <a:t>Quelle est la différence entre « un ami » et « une amie »?</a:t>
            </a:r>
            <a:endParaRPr lang="fr-FR" sz="2800" dirty="0">
              <a:solidFill>
                <a:srgbClr val="00B05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09800" y="4300210"/>
            <a:ext cx="12192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19275" cy="2505076"/>
          </a:xfrm>
          <a:prstGeom prst="rect">
            <a:avLst/>
          </a:prstGeom>
          <a:noFill/>
        </p:spPr>
      </p:pic>
      <p:pic>
        <p:nvPicPr>
          <p:cNvPr id="15362" name="Picture 2" descr="http://www.chelmsfordlibrary.org/community_info/simpsons/springfield-element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762000"/>
            <a:ext cx="4419600" cy="33147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14400" y="42672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Kristen ITC" pitchFamily="66" charset="0"/>
              </a:rPr>
              <a:t>Voilà </a:t>
            </a:r>
            <a:r>
              <a:rPr lang="fr-FR" sz="2800" b="1" u="sng" dirty="0" smtClean="0">
                <a:latin typeface="Kristen ITC" pitchFamily="66" charset="0"/>
              </a:rPr>
              <a:t>l’école</a:t>
            </a:r>
            <a:r>
              <a:rPr lang="fr-FR" sz="2800" dirty="0" smtClean="0">
                <a:latin typeface="Kristen ITC" pitchFamily="66" charset="0"/>
              </a:rPr>
              <a:t> de Bart et Lisa Simpson.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1" name="Picture 4" descr="http://t0.gstatic.com/images?q=tbn:ANd9GcRqCo_BukJeIiQ6erFv-j9yxqKaRhv0t2BUUy03Oq1VQOehuCw&amp;t=1&amp;usg=__6eNpdH6N6q6SG-Bm3oqAhos8t7M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0"/>
            <a:ext cx="1676400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200" y="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écoles en France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6386" name="Picture 2" descr="http://t1.gstatic.com/images?q=tbn:ANd9GcQjGIryPEqawiGImg-3iOPJnMiIZe1vX7IgwrJ8FPqe6spDZeI&amp;t=1&amp;usg=__zUpCtQ9_EkL7jnVsbOZMo8GraeA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600"/>
            <a:ext cx="4419600" cy="2941045"/>
          </a:xfrm>
          <a:prstGeom prst="rect">
            <a:avLst/>
          </a:prstGeom>
          <a:noFill/>
        </p:spPr>
      </p:pic>
      <p:pic>
        <p:nvPicPr>
          <p:cNvPr id="16390" name="Picture 6" descr="http://t2.gstatic.com/images?q=tbn:ANd9GcR6HECME65j8VlFL45Iu_w2lEImMSaYnhdwTTD1MnfBP2vYXvA&amp;t=1&amp;h=144&amp;w=258&amp;usg=__iAl62Mtmpa11SGPoKpVTP2LsYo8="/>
          <p:cNvPicPr>
            <a:picLocks noChangeAspect="1" noChangeArrowheads="1"/>
          </p:cNvPicPr>
          <p:nvPr/>
        </p:nvPicPr>
        <p:blipFill>
          <a:blip r:embed="rId3"/>
          <a:srcRect l="7729" r="3625"/>
          <a:stretch>
            <a:fillRect/>
          </a:stretch>
        </p:blipFill>
        <p:spPr bwMode="auto">
          <a:xfrm>
            <a:off x="4572000" y="1769534"/>
            <a:ext cx="4572000" cy="287866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48768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L’école maternelle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2-6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6800" y="4876800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L’école élémentaire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6-11 ans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200" y="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écoles en France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6392" name="Picture 8" descr="http://t0.gstatic.com/images?q=tbn:ANd9GcQvZt30KuhwMnoHnF5V3GEj0xSuToKo7JNmKwXvzvr1ssJ4E7Y&amp;t=1&amp;usg=__TI4ldG9yFpmNOa3XNiWOLbvDBnk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3962400" cy="2967977"/>
          </a:xfrm>
          <a:prstGeom prst="rect">
            <a:avLst/>
          </a:prstGeom>
          <a:noFill/>
        </p:spPr>
      </p:pic>
      <p:pic>
        <p:nvPicPr>
          <p:cNvPr id="16394" name="Picture 10" descr="http://t1.gstatic.com/images?q=tbn:ANd9GcSsPlKBHGQ64F6YR-NsXt9WFdKs60vR6B2QLHw1CVg3MYfo4D0&amp;t=1&amp;usg=__dDIzdLabWGjxwnCypMom7EKTENw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1" y="684071"/>
            <a:ext cx="3886200" cy="2925905"/>
          </a:xfrm>
          <a:prstGeom prst="rect">
            <a:avLst/>
          </a:prstGeom>
          <a:noFill/>
        </p:spPr>
      </p:pic>
      <p:pic>
        <p:nvPicPr>
          <p:cNvPr id="16396" name="Picture 12" descr="http://t2.gstatic.com/images?q=tbn:ANd9GcS0aZ8c7hS0DqL-7CjQRUNwGewXsftMtM1MCxTEpqzf9QFV0XU&amp;t=1&amp;usg=__fdwnbHjL8BlAdthvZ5j0Xq9daqY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572000"/>
            <a:ext cx="2895600" cy="20949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35814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collège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11-15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05400" y="35814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lycée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15-18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5181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L’université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5257800" y="5867400"/>
            <a:ext cx="304800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109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8</cp:revision>
  <dcterms:created xsi:type="dcterms:W3CDTF">2010-11-01T17:06:53Z</dcterms:created>
  <dcterms:modified xsi:type="dcterms:W3CDTF">2011-10-21T11:05:52Z</dcterms:modified>
</cp:coreProperties>
</file>